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A1C145A-A8F9-4E10-A67C-B64C0944D52E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7C6AD0D-66DD-411C-917D-8A33B79D6539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908720"/>
            <a:ext cx="6777318" cy="2210999"/>
          </a:xfrm>
        </p:spPr>
        <p:txBody>
          <a:bodyPr/>
          <a:lstStyle/>
          <a:p>
            <a:r>
              <a:rPr lang="id-ID" sz="6000" b="1" dirty="0" smtClean="0">
                <a:solidFill>
                  <a:srgbClr val="FFFF00"/>
                </a:solidFill>
              </a:rPr>
              <a:t>SURVEI KOPERASI</a:t>
            </a:r>
            <a:endParaRPr lang="id-ID" sz="60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 smtClean="0"/>
          </a:p>
          <a:p>
            <a:r>
              <a:rPr lang="id-ID" b="1" i="1" dirty="0" smtClean="0"/>
              <a:t>PERTEMUAN KE-16</a:t>
            </a:r>
            <a:endParaRPr lang="id-ID" b="1" i="1" dirty="0"/>
          </a:p>
        </p:txBody>
      </p:sp>
    </p:spTree>
    <p:extLst>
      <p:ext uri="{BB962C8B-B14F-4D97-AF65-F5344CB8AC3E}">
        <p14:creationId xmlns:p14="http://schemas.microsoft.com/office/powerpoint/2010/main" val="371998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03202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12592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83435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38133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98339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02813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46356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135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45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75440"/>
            <a:ext cx="4824536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5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68414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7746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09005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77058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01408"/>
          </a:xfrm>
        </p:spPr>
      </p:pic>
    </p:spTree>
    <p:extLst>
      <p:ext uri="{BB962C8B-B14F-4D97-AF65-F5344CB8AC3E}">
        <p14:creationId xmlns:p14="http://schemas.microsoft.com/office/powerpoint/2010/main" val="3749028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26774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6639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15</TotalTime>
  <Words>4</Words>
  <Application>Microsoft Office PowerPoint</Application>
  <PresentationFormat>On-screen Show (4:3)</PresentationFormat>
  <Paragraphs>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Hardcover</vt:lpstr>
      <vt:lpstr>SURVEI KOPERASI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SURVEI KOPERASI</dc:title>
  <dc:creator>user</dc:creator>
  <cp:lastModifiedBy>user</cp:lastModifiedBy>
  <cp:revision>5</cp:revision>
  <dcterms:created xsi:type="dcterms:W3CDTF">2017-10-10T11:30:06Z</dcterms:created>
  <dcterms:modified xsi:type="dcterms:W3CDTF">2017-10-10T11:45:35Z</dcterms:modified>
</cp:coreProperties>
</file>